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60" r:id="rId3"/>
    <p:sldId id="258" r:id="rId4"/>
    <p:sldId id="257" r:id="rId5"/>
    <p:sldId id="262" r:id="rId6"/>
    <p:sldId id="261" r:id="rId7"/>
    <p:sldId id="259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377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24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485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318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169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441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11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923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714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88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844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07637E0-CCA3-43EC-A084-963EBE688678}" type="datetimeFigureOut">
              <a:rPr lang="en-US" smtClean="0"/>
              <a:t>6/18/2020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EA049B1-7F7F-454F-A7B9-80B98BDB6E1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98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0F5A5B2D-1855-44E4-9FE7-50F52B927DD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" r="6397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Comfort Home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>
            <a:noAutofit/>
          </a:bodyPr>
          <a:lstStyle/>
          <a:p>
            <a:r>
              <a:rPr lang="en-US" sz="1050" dirty="0">
                <a:solidFill>
                  <a:srgbClr val="FFFFFF"/>
                </a:solidFill>
              </a:rPr>
              <a:t>Final presentation</a:t>
            </a:r>
          </a:p>
          <a:p>
            <a:endParaRPr lang="en-US" sz="1050" dirty="0">
              <a:solidFill>
                <a:srgbClr val="FFFFFF"/>
              </a:solidFill>
            </a:endParaRPr>
          </a:p>
          <a:p>
            <a:r>
              <a:rPr lang="en-US" sz="1050" dirty="0">
                <a:solidFill>
                  <a:srgbClr val="FFFFFF"/>
                </a:solidFill>
              </a:rPr>
              <a:t>By Group 7 – </a:t>
            </a:r>
          </a:p>
          <a:p>
            <a:r>
              <a:rPr lang="en-US" sz="1050" dirty="0">
                <a:solidFill>
                  <a:srgbClr val="FFFFFF"/>
                </a:solidFill>
              </a:rPr>
              <a:t>Omar Shekho (SN 3588734), </a:t>
            </a:r>
            <a:r>
              <a:rPr lang="en-US" sz="1050" dirty="0" err="1">
                <a:solidFill>
                  <a:srgbClr val="FFFFFF"/>
                </a:solidFill>
              </a:rPr>
              <a:t>Ilian</a:t>
            </a:r>
            <a:r>
              <a:rPr lang="en-US" sz="1050" dirty="0">
                <a:solidFill>
                  <a:srgbClr val="FFFFFF"/>
                </a:solidFill>
              </a:rPr>
              <a:t> </a:t>
            </a:r>
            <a:r>
              <a:rPr lang="en-US" sz="1050" dirty="0" err="1">
                <a:solidFill>
                  <a:srgbClr val="FFFFFF"/>
                </a:solidFill>
              </a:rPr>
              <a:t>Stoev</a:t>
            </a:r>
            <a:r>
              <a:rPr lang="en-US" sz="1050" dirty="0">
                <a:solidFill>
                  <a:srgbClr val="FFFFFF"/>
                </a:solidFill>
              </a:rPr>
              <a:t> (SN 361859) and </a:t>
            </a:r>
            <a:r>
              <a:rPr lang="en-US" sz="1050" dirty="0" err="1">
                <a:solidFill>
                  <a:srgbClr val="FFFFFF"/>
                </a:solidFill>
              </a:rPr>
              <a:t>Danail</a:t>
            </a:r>
            <a:r>
              <a:rPr lang="en-US" sz="1050" dirty="0">
                <a:solidFill>
                  <a:srgbClr val="FFFFFF"/>
                </a:solidFill>
              </a:rPr>
              <a:t> </a:t>
            </a:r>
            <a:r>
              <a:rPr lang="en-US" sz="1050" dirty="0" err="1">
                <a:solidFill>
                  <a:srgbClr val="FFFFFF"/>
                </a:solidFill>
              </a:rPr>
              <a:t>Georgiev</a:t>
            </a:r>
            <a:r>
              <a:rPr lang="en-US" sz="1050" dirty="0">
                <a:solidFill>
                  <a:srgbClr val="FFFFFF"/>
                </a:solidFill>
              </a:rPr>
              <a:t> (SN 3781496)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071767D-5FF7-4508-B8B7-BB60FF3AB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C4E89C94-E462-4566-A15A-32835FD68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5F4A20-71FB-4A26-92E2-89DED4926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437730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371" y="184826"/>
            <a:ext cx="3084844" cy="13716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Project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371" y="2276272"/>
            <a:ext cx="3084844" cy="37130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A simple and elegant system.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Able to control ventilation of an indoor area using various sensors.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- Cheap and easy to use, it has a place in everyone’s home or workplace.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- Allows data storage and is compatible with other systems.</a:t>
            </a:r>
          </a:p>
        </p:txBody>
      </p: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38486CD5-97FC-48CC-B4C9-6B260439EB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76" r="22609" b="-1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59936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371" y="418289"/>
            <a:ext cx="3084844" cy="119074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Project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622" y="1895043"/>
            <a:ext cx="3084844" cy="3335519"/>
          </a:xfrm>
        </p:spPr>
        <p:txBody>
          <a:bodyPr>
            <a:noAutofit/>
          </a:bodyPr>
          <a:lstStyle/>
          <a:p>
            <a:r>
              <a:rPr lang="en-US" sz="1800" b="1" u="sng" dirty="0">
                <a:solidFill>
                  <a:srgbClr val="FFFFFF"/>
                </a:solidFill>
              </a:rPr>
              <a:t>Project requirements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Ventilation trigger according to sensor values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Continuous measuring samples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Communication between the sensors and the system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Visual cues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Duty cycle calculation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Communication with other modules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Data logging and extraction</a:t>
            </a:r>
          </a:p>
        </p:txBody>
      </p:sp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8F6F38F-63CF-40F8-B09C-1D9FE8A0F10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5450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5091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187" y="465492"/>
            <a:ext cx="3084844" cy="12004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 spc="-5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Project Organization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82989" y="2315891"/>
            <a:ext cx="3084844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accent1"/>
              </a:buClr>
              <a:buFont typeface="Calibri" panose="020F0502020204030204" pitchFamily="34" charset="0"/>
              <a:buNone/>
            </a:pPr>
            <a:r>
              <a:rPr lang="en-US" sz="1800" b="1" u="sng" dirty="0">
                <a:solidFill>
                  <a:srgbClr val="FFFFFF"/>
                </a:solidFill>
              </a:rPr>
              <a:t>Project way of working</a:t>
            </a:r>
          </a:p>
          <a:p>
            <a:pPr>
              <a:buClr>
                <a:schemeClr val="accent1"/>
              </a:buClr>
              <a:buFont typeface="Calibri" panose="020F0502020204030204" pitchFamily="34" charset="0"/>
            </a:pPr>
            <a:r>
              <a:rPr lang="en-US" sz="1800" b="1" dirty="0">
                <a:solidFill>
                  <a:srgbClr val="FFFFFF"/>
                </a:solidFill>
              </a:rPr>
              <a:t>Stand up meeting setups</a:t>
            </a:r>
            <a:r>
              <a:rPr lang="en-US" sz="1800" dirty="0">
                <a:solidFill>
                  <a:srgbClr val="FFFFFF"/>
                </a:solidFill>
              </a:rPr>
              <a:t>: meetings once a week</a:t>
            </a:r>
          </a:p>
          <a:p>
            <a:pPr>
              <a:buClr>
                <a:schemeClr val="accent1"/>
              </a:buClr>
              <a:buFont typeface="Calibri" panose="020F0502020204030204" pitchFamily="34" charset="0"/>
            </a:pPr>
            <a:r>
              <a:rPr lang="en-US" sz="1800" b="1" dirty="0">
                <a:solidFill>
                  <a:srgbClr val="FFFFFF"/>
                </a:solidFill>
              </a:rPr>
              <a:t>Sprint demos: </a:t>
            </a:r>
            <a:r>
              <a:rPr lang="en-US" sz="1800" dirty="0">
                <a:solidFill>
                  <a:srgbClr val="FFFFFF"/>
                </a:solidFill>
              </a:rPr>
              <a:t>every Monday</a:t>
            </a:r>
          </a:p>
          <a:p>
            <a:pPr>
              <a:buClr>
                <a:schemeClr val="accent1"/>
              </a:buClr>
              <a:buFont typeface="Calibri" panose="020F0502020204030204" pitchFamily="34" charset="0"/>
            </a:pPr>
            <a:r>
              <a:rPr lang="en-US" sz="1800" b="1" dirty="0">
                <a:solidFill>
                  <a:srgbClr val="FFFFFF"/>
                </a:solidFill>
              </a:rPr>
              <a:t>Communication: </a:t>
            </a:r>
            <a:r>
              <a:rPr lang="en-US" sz="1800" dirty="0">
                <a:solidFill>
                  <a:srgbClr val="FFFFFF"/>
                </a:solidFill>
              </a:rPr>
              <a:t>at any time</a:t>
            </a:r>
            <a:endParaRPr lang="en-US" sz="1800" b="1" dirty="0">
              <a:solidFill>
                <a:srgbClr val="FFFFFF"/>
              </a:solidFill>
            </a:endParaRPr>
          </a:p>
          <a:p>
            <a:pPr>
              <a:buClr>
                <a:schemeClr val="accent1"/>
              </a:buClr>
              <a:buFont typeface="Calibri" panose="020F0502020204030204" pitchFamily="34" charset="0"/>
            </a:pPr>
            <a:r>
              <a:rPr lang="en-US" sz="1800" b="1" dirty="0">
                <a:solidFill>
                  <a:srgbClr val="FFFFFF"/>
                </a:solidFill>
              </a:rPr>
              <a:t>Tests: </a:t>
            </a:r>
            <a:r>
              <a:rPr lang="en-US" sz="1800" dirty="0">
                <a:solidFill>
                  <a:srgbClr val="FFFFFF"/>
                </a:solidFill>
              </a:rPr>
              <a:t>planned after every meeting</a:t>
            </a:r>
            <a:endParaRPr lang="en-US" sz="1800" b="1" dirty="0">
              <a:solidFill>
                <a:srgbClr val="FFFFFF"/>
              </a:solidFill>
            </a:endParaRPr>
          </a:p>
          <a:p>
            <a:pPr>
              <a:buClr>
                <a:schemeClr val="accent1"/>
              </a:buClr>
              <a:buFont typeface="Calibri" panose="020F0502020204030204" pitchFamily="34" charset="0"/>
            </a:pPr>
            <a:r>
              <a:rPr lang="en-US" sz="1800" b="1" dirty="0">
                <a:solidFill>
                  <a:srgbClr val="FFFFFF"/>
                </a:solidFill>
              </a:rPr>
              <a:t>GitLab for version control</a:t>
            </a:r>
          </a:p>
        </p:txBody>
      </p:sp>
      <p:pic>
        <p:nvPicPr>
          <p:cNvPr id="6" name="Picture 5" descr="A circuit board&#10;&#10;Description automatically generated">
            <a:extLst>
              <a:ext uri="{FF2B5EF4-FFF2-40B4-BE49-F238E27FC236}">
                <a16:creationId xmlns:a16="http://schemas.microsoft.com/office/drawing/2014/main" id="{13A38862-C9C1-49D2-A12E-BB6B96284A3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2" r="27173" b="-1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78187" y="3429000"/>
            <a:ext cx="498070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231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622" y="399495"/>
            <a:ext cx="3084844" cy="120916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Teamwork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472" y="2245427"/>
            <a:ext cx="3084844" cy="3335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- Team member missing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- Re-distribute tasks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Adjust workload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COVID 19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Team communication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Time schedule conflicts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In-person meeting restrictions</a:t>
            </a:r>
          </a:p>
          <a:p>
            <a:pPr marL="0" indent="0">
              <a:buNone/>
            </a:pPr>
            <a:endParaRPr lang="en-US" sz="1500" dirty="0">
              <a:solidFill>
                <a:srgbClr val="FFFFFF"/>
              </a:solidFill>
            </a:endParaRPr>
          </a:p>
        </p:txBody>
      </p:sp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665C00EB-B4BC-4707-9AAD-9933C15432A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02" r="19482" b="-1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8111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622" y="487371"/>
            <a:ext cx="3084844" cy="1297748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Technical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622" y="2361970"/>
            <a:ext cx="3084844" cy="333551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Learning how the sensors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Dysfunctional SHT3X sensor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Finding a replacement for the ZigBee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Establishing connection with other boards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 Connecting to the database</a:t>
            </a:r>
            <a:endParaRPr lang="bg-BG" sz="1800" dirty="0">
              <a:solidFill>
                <a:srgbClr val="FFFF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A circuit board&#10;&#10;Description automatically generated">
            <a:extLst>
              <a:ext uri="{FF2B5EF4-FFF2-40B4-BE49-F238E27FC236}">
                <a16:creationId xmlns:a16="http://schemas.microsoft.com/office/drawing/2014/main" id="{BA04ACFF-9922-42AF-B168-6782102F9D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16197" y="-612118"/>
            <a:ext cx="6858000" cy="808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685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471" y="416160"/>
            <a:ext cx="3084844" cy="1368959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Deliverables:</a:t>
            </a:r>
            <a:br>
              <a:rPr lang="en-US" sz="3600" u="sng" dirty="0">
                <a:solidFill>
                  <a:srgbClr val="FFFFFF"/>
                </a:solidFill>
              </a:rPr>
            </a:b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622" y="1925831"/>
            <a:ext cx="3084844" cy="333551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500" u="sng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1500" dirty="0">
                <a:solidFill>
                  <a:srgbClr val="FFFFFF"/>
                </a:solidFill>
              </a:rPr>
              <a:t> </a:t>
            </a:r>
            <a:r>
              <a:rPr lang="en-US" sz="1800" dirty="0">
                <a:solidFill>
                  <a:srgbClr val="FFFFFF"/>
                </a:solidFill>
              </a:rPr>
              <a:t>- Project plan and system design document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</a:t>
            </a:r>
            <a:r>
              <a:rPr lang="en-US" sz="1800" dirty="0" err="1">
                <a:solidFill>
                  <a:srgbClr val="FFFFFF"/>
                </a:solidFill>
              </a:rPr>
              <a:t>Nucleo</a:t>
            </a:r>
            <a:r>
              <a:rPr lang="en-US" sz="1800" dirty="0">
                <a:solidFill>
                  <a:srgbClr val="FFFFFF"/>
                </a:solidFill>
              </a:rPr>
              <a:t> and ESP hardware code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C# application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System hardware sample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- Project report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FFFFFF"/>
                </a:solidFill>
              </a:rPr>
              <a:t> + LCD display</a:t>
            </a:r>
          </a:p>
        </p:txBody>
      </p:sp>
      <p:pic>
        <p:nvPicPr>
          <p:cNvPr id="16" name="Picture 15" descr="A close up of a device&#10;&#10;Description automatically generated">
            <a:extLst>
              <a:ext uri="{FF2B5EF4-FFF2-40B4-BE49-F238E27FC236}">
                <a16:creationId xmlns:a16="http://schemas.microsoft.com/office/drawing/2014/main" id="{B76113B2-28FB-4A9E-9D82-4C1FC21152D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35" r="2" b="1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25116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System context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871" y="1846263"/>
            <a:ext cx="6142583" cy="4022725"/>
          </a:xfrm>
        </p:spPr>
      </p:pic>
    </p:spTree>
    <p:extLst>
      <p:ext uri="{BB962C8B-B14F-4D97-AF65-F5344CB8AC3E}">
        <p14:creationId xmlns:p14="http://schemas.microsoft.com/office/powerpoint/2010/main" val="2402599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5225063D-EBBA-4A2A-BA33-8EAD4126D68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51" r="23800" b="-1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9ED41B5-F9B0-4DE1-8C59-A980468A7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09675" y="459676"/>
            <a:ext cx="4062386" cy="11898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Conclusion &amp;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11245" y="2109178"/>
            <a:ext cx="3659246" cy="3541806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buFontTx/>
              <a:buChar char="-"/>
            </a:pPr>
            <a:r>
              <a:rPr lang="en-US" sz="1800" dirty="0">
                <a:solidFill>
                  <a:schemeClr val="bg1"/>
                </a:solidFill>
              </a:rPr>
              <a:t>A fully functional ventilation simulation system. </a:t>
            </a:r>
          </a:p>
          <a:p>
            <a:pPr>
              <a:buFontTx/>
              <a:buChar char="-"/>
            </a:pPr>
            <a:r>
              <a:rPr lang="en-US" sz="1800" dirty="0">
                <a:solidFill>
                  <a:schemeClr val="bg1"/>
                </a:solidFill>
              </a:rPr>
              <a:t>Task planning, testing and good risk management helped us immensely in dealing with these issues that popped up. 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>
              <a:buFontTx/>
              <a:buChar char="-"/>
            </a:pPr>
            <a:r>
              <a:rPr lang="en-US" sz="1800" dirty="0">
                <a:solidFill>
                  <a:schemeClr val="bg1"/>
                </a:solidFill>
              </a:rPr>
              <a:t>We would like to recommend for the UI to be further improved, as well as for more reliable hardware to be obtained. </a:t>
            </a:r>
            <a:endParaRPr lang="en-US" sz="1800" cap="all" spc="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82A030-873A-4216-B6A6-C3348B9CA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4444102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316</Words>
  <Application>Microsoft Office PowerPoint</Application>
  <PresentationFormat>Widescreen</PresentationFormat>
  <Paragraphs>55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Retrospect</vt:lpstr>
      <vt:lpstr>Comfort Home</vt:lpstr>
      <vt:lpstr>Project introduction</vt:lpstr>
      <vt:lpstr>Project description</vt:lpstr>
      <vt:lpstr>Project Organization</vt:lpstr>
      <vt:lpstr>Teamwork challenges</vt:lpstr>
      <vt:lpstr>Technical challenges</vt:lpstr>
      <vt:lpstr>Deliverables: </vt:lpstr>
      <vt:lpstr>System context diagram</vt:lpstr>
      <vt:lpstr>Conclusion &amp;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Comfort Home</dc:title>
  <dc:creator>o.shekho92@gmail.com</dc:creator>
  <cp:lastModifiedBy>o.shekho92@gmail.com</cp:lastModifiedBy>
  <cp:revision>3</cp:revision>
  <dcterms:created xsi:type="dcterms:W3CDTF">2020-06-18T17:29:00Z</dcterms:created>
  <dcterms:modified xsi:type="dcterms:W3CDTF">2020-06-18T18:50:25Z</dcterms:modified>
</cp:coreProperties>
</file>